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7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rogami zaokrąglonymi po przekątnej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37D17646-70B6-4BD5-A333-93C79B44C577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6" name="Symbol zastępczy numeru slajdu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4573790-0114-4ABD-8780-3F69B4811E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Symbol zastępczy stopki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stop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F375B-6B7A-460D-8DC4-CB5C987EBA51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6113-444C-40C3-ADDC-173318BBB85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stop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7B79D-7A86-45C7-9758-541322DD017D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9E758-1ED7-449C-90EA-EC071B032C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9D47A8-84D3-4832-82FC-03AACD223F28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CFEDA6-109F-449F-ADC0-9FA352919F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BF78C0E-CBBA-4797-A9C0-81BD92AF3ADD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6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787CE25-D9D9-42E7-A407-FE2334AB311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031804-92CD-4C36-8BED-AB5512BD4532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7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5DAE70-097B-44F7-91D9-E39BF1281F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rostokąt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9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F83E39-CC39-4BE7-A9F1-07AAEA4F85F1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10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230A8E-02C8-4085-8F49-2868199FB2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98E428-7D73-4299-935D-F80FE4F0AD19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5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4289E2-AF62-426A-A0BD-05AB9DAE1F8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B08CE-C657-47EC-806D-E85B07A76ACE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4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A6AFA-96B0-49AF-B74C-E6F4911C78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7A430E67-FAAF-4A4B-AFA5-9E1D26CF4A7F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7" name="Symbol zastępczy numeru slajdu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1E7F780-2C7A-4000-BCAA-2364751ED19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8" name="Symbol zastępczy stopki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5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6E70049-968B-46DE-8519-C3474A3F126E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6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C4EA1B4-B6ED-40C5-B124-DF3685D1FFD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C87E1F0-F299-40B6-AC3C-F3A53CD2FF55}" type="datetimeFigureOut">
              <a:rPr lang="pl-PL"/>
              <a:pPr>
                <a:defRPr/>
              </a:pPr>
              <a:t>2016-10-25</a:t>
            </a:fld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776E375E-1D2B-465A-BBC5-C5E03AC4AA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07" r:id="rId7"/>
    <p:sldLayoutId id="2147483714" r:id="rId8"/>
    <p:sldLayoutId id="2147483715" r:id="rId9"/>
    <p:sldLayoutId id="2147483706" r:id="rId10"/>
    <p:sldLayoutId id="2147483705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8229600" cy="2209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Ciekawostki: </a:t>
            </a:r>
            <a:b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10 zasad bezpiecznego ruchu drogowego na świecie </a:t>
            </a:r>
            <a:b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pl-P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Podtytuł 2"/>
          <p:cNvSpPr>
            <a:spLocks noGrp="1"/>
          </p:cNvSpPr>
          <p:nvPr>
            <p:ph type="subTitle" idx="1"/>
          </p:nvPr>
        </p:nvSpPr>
        <p:spPr>
          <a:xfrm>
            <a:off x="500063" y="2928938"/>
            <a:ext cx="4071937" cy="30924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pl-PL" sz="2000" smtClean="0"/>
              <a:t>Co kraj, to obyczaj, nic więc dziwnego, że wybierając się w podróż samochodem, trzeba dostosowywać się do zasad ruchu drogowego panujących     w danym państwie.</a:t>
            </a:r>
          </a:p>
          <a:p>
            <a:pPr>
              <a:spcBef>
                <a:spcPct val="0"/>
              </a:spcBef>
            </a:pPr>
            <a:r>
              <a:rPr lang="pl-PL" sz="2000" smtClean="0"/>
              <a:t> </a:t>
            </a:r>
          </a:p>
          <a:p>
            <a:pPr>
              <a:spcBef>
                <a:spcPct val="0"/>
              </a:spcBef>
            </a:pPr>
            <a:r>
              <a:rPr lang="pl-PL" sz="2000" smtClean="0"/>
              <a:t>Oto zestawienie dziesięciu najbardziej niecodziennych reguł. </a:t>
            </a:r>
          </a:p>
        </p:txBody>
      </p:sp>
      <p:pic>
        <p:nvPicPr>
          <p:cNvPr id="13315" name="Obraz 3" descr="po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3143250"/>
            <a:ext cx="4222750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Na widok tego "policjanta" zwalniają wszyscy kierowcy!</a:t>
            </a:r>
            <a:b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pl-P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22530" name="Picture 2" descr="C:\Users\Wspólne Dokumenty\Desktop\po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557338"/>
            <a:ext cx="4311650" cy="2424112"/>
          </a:xfrm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11188" y="3803650"/>
            <a:ext cx="7453312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l-PL" sz="2800">
                <a:latin typeface="Calibri" pitchFamily="34" charset="0"/>
                <a:ea typeface="Times New Roman" pitchFamily="18" charset="0"/>
                <a:cs typeface="Calibri" pitchFamily="34" charset="0"/>
              </a:rPr>
              <a:t>Ubrany w białą czapkę i odblaskową kamizelkę z okularach przeciwsłonecznych na marchewkowym nosie, do tego z wąsem, kontroluje kierowców suszarką. Stoi dzień i noc, czuwając nad bezpieczeństwem na drodze w Mościcach. Z daleka nikt nie poznałby, że to… kukła.</a:t>
            </a:r>
            <a:endParaRPr lang="pl-PL" sz="280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pl-PL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3554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Wingdings 2" pitchFamily="18" charset="2"/>
              <a:buNone/>
            </a:pPr>
            <a:r>
              <a:rPr lang="pl-PL" smtClean="0"/>
              <a:t>              </a:t>
            </a:r>
            <a:r>
              <a:rPr lang="pl-PL" sz="4400" smtClean="0"/>
              <a:t>Dziękujemy za uwagę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az 4" descr="au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357188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Pasy dla czworonogów</a:t>
            </a:r>
            <a:endParaRPr lang="pl-P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9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mtClean="0"/>
              <a:t>                         Podróżujący z czworonogami                          			muszą we Włoszech pamiętać o zapinaniu pasów bezpieczeństwa swoim psom.                     W Niemczech psy uważane są za „ładunek przewozowy” – nie ma nakazu zapinania pasów, ale muszą być one chronione przed upadkiem,      </a:t>
            </a:r>
          </a:p>
          <a:p>
            <a:pPr>
              <a:buFont typeface="Wingdings 2" pitchFamily="18" charset="2"/>
              <a:buNone/>
            </a:pPr>
            <a:r>
              <a:rPr lang="pl-PL" smtClean="0"/>
              <a:t>   np. w razie gwałtownego hamowania.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wi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332656"/>
            <a:ext cx="5286413" cy="297360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Uwaga!! Wielbłądy na drodze!!</a:t>
            </a:r>
            <a:endParaRPr lang="pl-P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5363" name="Symbol zastępczy zawartości 2"/>
          <p:cNvSpPr>
            <a:spLocks noGrp="1"/>
          </p:cNvSpPr>
          <p:nvPr>
            <p:ph idx="1"/>
          </p:nvPr>
        </p:nvSpPr>
        <p:spPr>
          <a:xfrm>
            <a:off x="500063" y="3357563"/>
            <a:ext cx="8229600" cy="45259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mtClean="0"/>
              <a:t>    W Zjednoczonych Emiratach Arabskich wielbłądy są symbolami wysokiego statusu. Szacunek do garbatych królów pustyni przejawia się również w zasadach ruchu drogowego – wielbłądy mają pierwszeństwo na drodze.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g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573016"/>
            <a:ext cx="3976694" cy="29825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Goryle tylko na siedzeniu pasażera</a:t>
            </a:r>
            <a:endParaRPr lang="pl-P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mtClean="0"/>
              <a:t>    W stanie Minnesota w USA, goryle mogą podróżować w samochodzie, ale tylko na siedzeniu pasażera. Kierowcy, którzy przewożą te zwierzęta na tylnym siedzeniu, muszą liczyć się z grzywną.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Mandaty drogowe w Austrii</a:t>
            </a:r>
            <a:b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pl-P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741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mtClean="0"/>
              <a:t>   </a:t>
            </a:r>
          </a:p>
          <a:p>
            <a:pPr>
              <a:buFont typeface="Wingdings 2" pitchFamily="18" charset="2"/>
              <a:buNone/>
            </a:pPr>
            <a:r>
              <a:rPr lang="pl-PL" smtClean="0"/>
              <a:t>   W Austrii kierowcy mogą dostać mandat nawet bez pomiaru prędkości. Pracownicy austriackiej drogówki szkoleni są w kontroli prędkości „na oko”.</a:t>
            </a:r>
          </a:p>
        </p:txBody>
      </p:sp>
      <p:pic>
        <p:nvPicPr>
          <p:cNvPr id="17411" name="Obraz 3" descr="ra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4437063"/>
            <a:ext cx="18383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Ubezpieczenie, a siły natury</a:t>
            </a:r>
            <a:b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pl-P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84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mtClean="0"/>
              <a:t>   Islandia piękna jest i dzika, i być może dlatego na połowie tej wyspy, trzeba mieć auto z napędem na cztery koła. Oprócz tego należy też zabezpieczyć się od nieprzewidywalnego działania sił przyrody - lokalne wypożyczalnie doradzają wykupienie polisy chroniącej m.in. przed pyłem wulkanicznym                i ekstremalnymi podmuchami wiatru.</a:t>
            </a:r>
          </a:p>
          <a:p>
            <a:pPr>
              <a:buFont typeface="Wingdings 2" pitchFamily="18" charset="2"/>
              <a:buNone/>
            </a:pP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Jazda boso dozwolona</a:t>
            </a:r>
            <a:endParaRPr lang="pl-P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945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mtClean="0"/>
              <a:t>   Niemcy to bardzo liberalny kraj, jeśli chodzi o dobór ubioru do prowadzenia samochodu.  Podróż bez butów nie jest wykroczeniem, przy czym zaleca się , żeby kierowcy zakładali wygodne obuwie. </a:t>
            </a:r>
          </a:p>
          <a:p>
            <a:pPr>
              <a:buFont typeface="Wingdings 2" pitchFamily="18" charset="2"/>
              <a:buNone/>
            </a:pPr>
            <a:r>
              <a:rPr lang="pl-PL" smtClean="0"/>
              <a:t>   Jeśli kierowca prowadzący samochód na bosaka będzie brał udział w wypadku, może utracić prawo do ubezpieczenia.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96752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Niedozwolone kanistry              z benzyną</a:t>
            </a:r>
            <a:br>
              <a:rPr lang="pl-PL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pl-P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mtClean="0"/>
              <a:t>   Ze względów bezpieczeństwa,                     w Chorwacji nie można mieć w aucie kanistrów z benzyną. </a:t>
            </a:r>
          </a:p>
          <a:p>
            <a:pPr>
              <a:buFont typeface="Wingdings 2" pitchFamily="18" charset="2"/>
              <a:buNone/>
            </a:pPr>
            <a:r>
              <a:rPr lang="pl-PL" smtClean="0"/>
              <a:t>   W Czechach, należy jednak obowiązkowo spakować komplet zapasowych żarówek.</a:t>
            </a:r>
          </a:p>
        </p:txBody>
      </p:sp>
      <p:pic>
        <p:nvPicPr>
          <p:cNvPr id="20483" name="Obraz 3" descr="ka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428625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 </a:t>
            </a:r>
            <a:b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Kierowca w kostiumie </a:t>
            </a:r>
            <a:br>
              <a:rPr lang="pl-P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pl-P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150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mtClean="0"/>
              <a:t>   W stanie Kentucky w USA kobiety mogą prowadzić samochód w stroju kąpielowym tylko wtedy, gdy mają pod ręką akcesoria do samoobrony lub są eskortowane przez dwóch policjantów.</a:t>
            </a:r>
          </a:p>
          <a:p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ewnia metali">
  <a:themeElements>
    <a:clrScheme name="Odlewnia metali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ewnia metal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47</TotalTime>
  <Words>323</Words>
  <Application>Microsoft Office PowerPoint</Application>
  <PresentationFormat>Pokaz na ekranie (4:3)</PresentationFormat>
  <Paragraphs>17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Szablon projektu</vt:lpstr>
      </vt:variant>
      <vt:variant>
        <vt:i4>9</vt:i4>
      </vt:variant>
      <vt:variant>
        <vt:lpstr>Tytuły slajdów</vt:lpstr>
      </vt:variant>
      <vt:variant>
        <vt:i4>11</vt:i4>
      </vt:variant>
    </vt:vector>
  </HeadingPairs>
  <TitlesOfParts>
    <vt:vector size="25" baseType="lpstr">
      <vt:lpstr>Rockwell</vt:lpstr>
      <vt:lpstr>Arial</vt:lpstr>
      <vt:lpstr>Wingdings 2</vt:lpstr>
      <vt:lpstr>Calibri</vt:lpstr>
      <vt:lpstr>Times New Roman</vt:lpstr>
      <vt:lpstr>Odlewnia metali</vt:lpstr>
      <vt:lpstr>Odlewnia metali</vt:lpstr>
      <vt:lpstr>Odlewnia metali</vt:lpstr>
      <vt:lpstr>Odlewnia metali</vt:lpstr>
      <vt:lpstr>Odlewnia metali</vt:lpstr>
      <vt:lpstr>Odlewnia metali</vt:lpstr>
      <vt:lpstr>Odlewnia metali</vt:lpstr>
      <vt:lpstr>Odlewnia metali</vt:lpstr>
      <vt:lpstr>Odlewnia metali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Ciekawostki: 10 najdziwniejszych zasad ruchu drogowego na świecie</dc:title>
  <dc:creator>Tomek</dc:creator>
  <cp:lastModifiedBy>ANIA_2</cp:lastModifiedBy>
  <cp:revision>8</cp:revision>
  <dcterms:created xsi:type="dcterms:W3CDTF">2016-10-09T19:25:24Z</dcterms:created>
  <dcterms:modified xsi:type="dcterms:W3CDTF">2016-10-25T18:42:07Z</dcterms:modified>
</cp:coreProperties>
</file>